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ka Seidlová" initials="KS" lastIdx="1" clrIdx="0">
    <p:extLst>
      <p:ext uri="{19B8F6BF-5375-455C-9EA6-DF929625EA0E}">
        <p15:presenceInfo xmlns:p15="http://schemas.microsoft.com/office/powerpoint/2012/main" userId="6dd9c08a08c4b6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09C6B-51F3-41FB-BF05-B80BEFE3A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Tajuplné rýsování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646DF5-93F5-4B1F-9029-34CFF1B8B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Sitka Subheading" panose="02000505000000020004" pitchFamily="2" charset="0"/>
              </a:rPr>
              <a:t>„obličej avatar“</a:t>
            </a:r>
          </a:p>
        </p:txBody>
      </p:sp>
    </p:spTree>
    <p:extLst>
      <p:ext uri="{BB962C8B-B14F-4D97-AF65-F5344CB8AC3E}">
        <p14:creationId xmlns:p14="http://schemas.microsoft.com/office/powerpoint/2010/main" val="400170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tůl, bílá, muž&#10;&#10;Popis byl vytvořen automaticky">
            <a:extLst>
              <a:ext uri="{FF2B5EF4-FFF2-40B4-BE49-F238E27FC236}">
                <a16:creationId xmlns:a16="http://schemas.microsoft.com/office/drawing/2014/main" id="{1FC1D02C-5A9D-4B16-BEDA-ABD601616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25C07BA-F081-4CE4-B137-2B71523DDF0C}"/>
              </a:ext>
            </a:extLst>
          </p:cNvPr>
          <p:cNvSpPr txBox="1"/>
          <p:nvPr/>
        </p:nvSpPr>
        <p:spPr>
          <a:xfrm>
            <a:off x="7646505" y="1272210"/>
            <a:ext cx="413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Narýsuj přímku r podle obrázku.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E97DD337-330A-4192-B4B6-2B1D9567414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7209182" y="1672320"/>
            <a:ext cx="2504662" cy="175668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7E3E9574-D12B-48FF-8BFA-D83052E6FAD2}"/>
              </a:ext>
            </a:extLst>
          </p:cNvPr>
          <p:cNvSpPr txBox="1"/>
          <p:nvPr/>
        </p:nvSpPr>
        <p:spPr>
          <a:xfrm>
            <a:off x="7076661" y="6082748"/>
            <a:ext cx="569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0657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ílá, stůl, malé, vsedě&#10;&#10;Popis byl vytvořen automaticky">
            <a:extLst>
              <a:ext uri="{FF2B5EF4-FFF2-40B4-BE49-F238E27FC236}">
                <a16:creationId xmlns:a16="http://schemas.microsoft.com/office/drawing/2014/main" id="{CE057775-9F8E-407F-8CCD-826A3341D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2155DDB-5E57-48C5-BAA6-891BB6C10088}"/>
              </a:ext>
            </a:extLst>
          </p:cNvPr>
          <p:cNvSpPr txBox="1"/>
          <p:nvPr/>
        </p:nvSpPr>
        <p:spPr>
          <a:xfrm>
            <a:off x="132521" y="2345635"/>
            <a:ext cx="376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Narýsuj přímku h podle obrázku.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CA13C8-442A-44F4-8176-0AB869D95D57}"/>
              </a:ext>
            </a:extLst>
          </p:cNvPr>
          <p:cNvSpPr txBox="1"/>
          <p:nvPr/>
        </p:nvSpPr>
        <p:spPr>
          <a:xfrm>
            <a:off x="4241524" y="5924994"/>
            <a:ext cx="46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C0AC012-37E1-42E2-B35E-5F337D27A599}"/>
              </a:ext>
            </a:extLst>
          </p:cNvPr>
          <p:cNvCxnSpPr/>
          <p:nvPr/>
        </p:nvCxnSpPr>
        <p:spPr>
          <a:xfrm>
            <a:off x="2398643" y="2668800"/>
            <a:ext cx="1948070" cy="1929704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B8F4282-B035-4387-8C3C-88E68C9FCB56}"/>
              </a:ext>
            </a:extLst>
          </p:cNvPr>
          <p:cNvCxnSpPr/>
          <p:nvPr/>
        </p:nvCxnSpPr>
        <p:spPr>
          <a:xfrm>
            <a:off x="4473437" y="4929809"/>
            <a:ext cx="16225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A8ACBF-CAD2-4F3D-A5A3-0D39B6A41449}"/>
              </a:ext>
            </a:extLst>
          </p:cNvPr>
          <p:cNvSpPr txBox="1"/>
          <p:nvPr/>
        </p:nvSpPr>
        <p:spPr>
          <a:xfrm>
            <a:off x="4850296" y="4479235"/>
            <a:ext cx="90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cm</a:t>
            </a:r>
          </a:p>
        </p:txBody>
      </p:sp>
    </p:spTree>
    <p:extLst>
      <p:ext uri="{BB962C8B-B14F-4D97-AF65-F5344CB8AC3E}">
        <p14:creationId xmlns:p14="http://schemas.microsoft.com/office/powerpoint/2010/main" val="50866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22B8833-81E1-4C8B-8A01-188BD936E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5" name="Grafický objekt 4" descr="Tužka">
            <a:extLst>
              <a:ext uri="{FF2B5EF4-FFF2-40B4-BE49-F238E27FC236}">
                <a16:creationId xmlns:a16="http://schemas.microsoft.com/office/drawing/2014/main" id="{02585E56-6F80-4266-8920-478FB4C17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5225" y="531260"/>
            <a:ext cx="2069887" cy="20698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BC78198-E741-4F04-8E91-839FF5F026D3}"/>
              </a:ext>
            </a:extLst>
          </p:cNvPr>
          <p:cNvSpPr txBox="1"/>
          <p:nvPr/>
        </p:nvSpPr>
        <p:spPr>
          <a:xfrm>
            <a:off x="6785112" y="808383"/>
            <a:ext cx="4439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Teď už je to na tvé fantazii. Povedu ti chvilku tvou ruku, ale můžeš jít svou cestou.</a:t>
            </a:r>
          </a:p>
        </p:txBody>
      </p:sp>
    </p:spTree>
    <p:extLst>
      <p:ext uri="{BB962C8B-B14F-4D97-AF65-F5344CB8AC3E}">
        <p14:creationId xmlns:p14="http://schemas.microsoft.com/office/powerpoint/2010/main" val="218748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E14AE92-8479-4004-BAD5-49502E3EA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FE9F282-3FA1-484E-AF39-0C8C10F7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4E1727D7-C4C0-42F3-94D0-69379A21E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4597" y="643467"/>
            <a:ext cx="10742806" cy="5564129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ázek 4" descr="Obsah obrázku bílá, fotka, malé, muž&#10;&#10;Popis byl vytvořen automaticky">
            <a:extLst>
              <a:ext uri="{FF2B5EF4-FFF2-40B4-BE49-F238E27FC236}">
                <a16:creationId xmlns:a16="http://schemas.microsoft.com/office/drawing/2014/main" id="{65EA63D3-1FAD-414F-B6DC-7E4FE05C8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723" y="885436"/>
            <a:ext cx="3507390" cy="4676520"/>
          </a:xfrm>
          <a:prstGeom prst="rect">
            <a:avLst/>
          </a:prstGeom>
        </p:spPr>
      </p:pic>
      <p:pic>
        <p:nvPicPr>
          <p:cNvPr id="3" name="Obrázek 2" descr="Obsah obrázku text, bílá, muž, fotka&#10;&#10;Popis byl vytvořen automaticky">
            <a:extLst>
              <a:ext uri="{FF2B5EF4-FFF2-40B4-BE49-F238E27FC236}">
                <a16:creationId xmlns:a16="http://schemas.microsoft.com/office/drawing/2014/main" id="{228A1FDD-4D29-4884-9A6C-61310AD05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043" y="885436"/>
            <a:ext cx="3507390" cy="4676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B5DF69-9834-4AA8-A8AB-B8A1E08F0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DDC17CA-CE4D-46FF-A37E-54C65C4121C7}"/>
              </a:ext>
            </a:extLst>
          </p:cNvPr>
          <p:cNvSpPr txBox="1"/>
          <p:nvPr/>
        </p:nvSpPr>
        <p:spPr>
          <a:xfrm>
            <a:off x="5227784" y="923241"/>
            <a:ext cx="197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Pusa a nos.</a:t>
            </a:r>
          </a:p>
        </p:txBody>
      </p:sp>
    </p:spTree>
    <p:extLst>
      <p:ext uri="{BB962C8B-B14F-4D97-AF65-F5344CB8AC3E}">
        <p14:creationId xmlns:p14="http://schemas.microsoft.com/office/powerpoint/2010/main" val="328889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948AC-0331-4502-9E8B-805F0675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C45998A-3009-418B-A277-DB016705C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8F345FFF-5F0F-450A-AFDE-5EE25F24D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4597" y="643467"/>
            <a:ext cx="10742806" cy="5564129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ázek 4" descr="Obsah obrázku text, bílá tabule, bílá, muž&#10;&#10;Popis byl vytvořen automaticky">
            <a:extLst>
              <a:ext uri="{FF2B5EF4-FFF2-40B4-BE49-F238E27FC236}">
                <a16:creationId xmlns:a16="http://schemas.microsoft.com/office/drawing/2014/main" id="{997FB2CF-5C2D-46EA-A9F4-DD90E6BA54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05" b="7440"/>
          <a:stretch/>
        </p:blipFill>
        <p:spPr>
          <a:xfrm>
            <a:off x="6174917" y="1001542"/>
            <a:ext cx="4901713" cy="4676520"/>
          </a:xfrm>
          <a:prstGeom prst="rect">
            <a:avLst/>
          </a:prstGeom>
        </p:spPr>
      </p:pic>
      <p:pic>
        <p:nvPicPr>
          <p:cNvPr id="3" name="Obrázek 2" descr="Obsah obrázku text, bílá tabule, muž, bílá&#10;&#10;Popis byl vytvořen automaticky">
            <a:extLst>
              <a:ext uri="{FF2B5EF4-FFF2-40B4-BE49-F238E27FC236}">
                <a16:creationId xmlns:a16="http://schemas.microsoft.com/office/drawing/2014/main" id="{F0544B8C-1273-4A9B-9F85-E67346DFA7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565" b="9837"/>
          <a:stretch/>
        </p:blipFill>
        <p:spPr>
          <a:xfrm>
            <a:off x="885460" y="1001542"/>
            <a:ext cx="4898684" cy="4676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67AADF-A737-4B5E-AE0E-9731126BA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581B556-87C2-45D8-8A03-F4EE4F86C43E}"/>
              </a:ext>
            </a:extLst>
          </p:cNvPr>
          <p:cNvSpPr txBox="1"/>
          <p:nvPr/>
        </p:nvSpPr>
        <p:spPr>
          <a:xfrm>
            <a:off x="5635608" y="655954"/>
            <a:ext cx="107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Oči.</a:t>
            </a:r>
          </a:p>
        </p:txBody>
      </p:sp>
    </p:spTree>
    <p:extLst>
      <p:ext uri="{BB962C8B-B14F-4D97-AF65-F5344CB8AC3E}">
        <p14:creationId xmlns:p14="http://schemas.microsoft.com/office/powerpoint/2010/main" val="2014803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2F4DF4E7-953E-452F-99F2-573A320DF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id="{C18F0352-D109-4426-8A17-D21AE16F2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1" cy="6214534"/>
          </a:xfrm>
          <a:prstGeom prst="roundRect">
            <a:avLst>
              <a:gd name="adj" fmla="val 8642"/>
            </a:avLst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005B9CF4-AF60-4816-A172-7821C8D8E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24760" y="1203767"/>
            <a:ext cx="0" cy="439838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 descr="Obsah obrázku text, muž, bílá, stojící&#10;&#10;Popis byl vytvořen automaticky">
            <a:extLst>
              <a:ext uri="{FF2B5EF4-FFF2-40B4-BE49-F238E27FC236}">
                <a16:creationId xmlns:a16="http://schemas.microsoft.com/office/drawing/2014/main" id="{2FDCB0D1-EE25-4529-9A4B-0FCCE6389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1" y="1355874"/>
            <a:ext cx="3102546" cy="4136728"/>
          </a:xfrm>
          <a:prstGeom prst="rect">
            <a:avLst/>
          </a:prstGeom>
        </p:spPr>
      </p:pic>
      <p:pic>
        <p:nvPicPr>
          <p:cNvPr id="5" name="Obrázek 4" descr="Obsah obrázku dvojice, bílá, černá, muž&#10;&#10;Popis byl vytvořen automaticky">
            <a:extLst>
              <a:ext uri="{FF2B5EF4-FFF2-40B4-BE49-F238E27FC236}">
                <a16:creationId xmlns:a16="http://schemas.microsoft.com/office/drawing/2014/main" id="{94BE2EA9-9CC2-4338-9681-847298B38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629" y="456807"/>
            <a:ext cx="4419224" cy="58922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0D7C41-2884-4D05-862A-F06AB7DAAB8B}"/>
              </a:ext>
            </a:extLst>
          </p:cNvPr>
          <p:cNvSpPr txBox="1"/>
          <p:nvPr/>
        </p:nvSpPr>
        <p:spPr>
          <a:xfrm>
            <a:off x="2117563" y="803657"/>
            <a:ext cx="606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Ještě jedna kolmice, je to pomůcka na kresbu obočí.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BF84AFD-ECBC-41FB-921F-4CF160749AD7}"/>
              </a:ext>
            </a:extLst>
          </p:cNvPr>
          <p:cNvCxnSpPr/>
          <p:nvPr/>
        </p:nvCxnSpPr>
        <p:spPr>
          <a:xfrm>
            <a:off x="4628271" y="1255853"/>
            <a:ext cx="2827606" cy="1642092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4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E14AE92-8479-4004-BAD5-49502E3EA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FE9F282-3FA1-484E-AF39-0C8C10F7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4E1727D7-C4C0-42F3-94D0-69379A21E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4597" y="643467"/>
            <a:ext cx="10742806" cy="5564129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ázek 4" descr="Obsah obrázku papírnictví, tužka, stůl, vsedě&#10;&#10;Popis byl vytvořen automaticky">
            <a:extLst>
              <a:ext uri="{FF2B5EF4-FFF2-40B4-BE49-F238E27FC236}">
                <a16:creationId xmlns:a16="http://schemas.microsoft.com/office/drawing/2014/main" id="{2FC3064D-F76E-49CD-B75C-DA6DA771B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593" y="643466"/>
            <a:ext cx="4847306" cy="5564129"/>
          </a:xfrm>
          <a:prstGeom prst="rect">
            <a:avLst/>
          </a:prstGeom>
        </p:spPr>
      </p:pic>
      <p:pic>
        <p:nvPicPr>
          <p:cNvPr id="3" name="Obrázek 2" descr="Obsah obrázku text, bílá, muž&#10;&#10;Popis byl vytvořen automaticky">
            <a:extLst>
              <a:ext uri="{FF2B5EF4-FFF2-40B4-BE49-F238E27FC236}">
                <a16:creationId xmlns:a16="http://schemas.microsoft.com/office/drawing/2014/main" id="{8075DFDA-692A-4764-827D-221061946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694" y="969843"/>
            <a:ext cx="3507390" cy="4676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B5DF69-9834-4AA8-A8AB-B8A1E08F0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DDF0D9-32E7-4024-AAA4-5BFFD71469FB}"/>
              </a:ext>
            </a:extLst>
          </p:cNvPr>
          <p:cNvSpPr txBox="1"/>
          <p:nvPr/>
        </p:nvSpPr>
        <p:spPr>
          <a:xfrm>
            <a:off x="3818208" y="1378817"/>
            <a:ext cx="350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jdeme na to……..</a:t>
            </a:r>
          </a:p>
        </p:txBody>
      </p:sp>
    </p:spTree>
    <p:extLst>
      <p:ext uri="{BB962C8B-B14F-4D97-AF65-F5344CB8AC3E}">
        <p14:creationId xmlns:p14="http://schemas.microsoft.com/office/powerpoint/2010/main" val="396558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9CCF3B3-A01D-4551-BF6D-ED43B14A1B37}"/>
              </a:ext>
            </a:extLst>
          </p:cNvPr>
          <p:cNvSpPr/>
          <p:nvPr/>
        </p:nvSpPr>
        <p:spPr>
          <a:xfrm>
            <a:off x="853439" y="1018458"/>
            <a:ext cx="37748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Milé děti , já jsem se inspirovala postavou z amerického sci-fi filmu Jamese Camerona. Film je natočen kombinací živých herců a počítačových animací. Pojednává o střetu pozemšťanů a domorodců na měsíci Pandora. Jedná se o komerčně druhý nejúspěšnější film všech dob, získal také řadu ocenění, především za </a:t>
            </a:r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vizuální efekty.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tetování&#10;&#10;Popis byl vytvořen automaticky">
            <a:extLst>
              <a:ext uri="{FF2B5EF4-FFF2-40B4-BE49-F238E27FC236}">
                <a16:creationId xmlns:a16="http://schemas.microsoft.com/office/drawing/2014/main" id="{7864E3A2-4A23-483E-8313-4ED10D65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26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3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E94ADDC-FBCA-4838-8D97-4B0770AFC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EDB06F6B-6027-4B19-829E-EEDE91726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tetování&#10;&#10;Popis byl vytvořen automaticky">
            <a:extLst>
              <a:ext uri="{FF2B5EF4-FFF2-40B4-BE49-F238E27FC236}">
                <a16:creationId xmlns:a16="http://schemas.microsoft.com/office/drawing/2014/main" id="{D9CE86A4-4C8E-4758-9BCB-87F76B6D7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051" y="957486"/>
            <a:ext cx="2463997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Obrázek 6" descr="Obsah obrázku tetování&#10;&#10;Popis byl vytvořen automaticky">
            <a:extLst>
              <a:ext uri="{FF2B5EF4-FFF2-40B4-BE49-F238E27FC236}">
                <a16:creationId xmlns:a16="http://schemas.microsoft.com/office/drawing/2014/main" id="{6CAA60B1-FE8A-4B3E-9605-086CFB770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124" y="957486"/>
            <a:ext cx="2463997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CA11D6-C4F1-476E-8455-2C26DEDE9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0717727-6E80-4D56-AF23-9E0AE1D5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C09B873-250A-478D-8B25-659AFBF17C33}"/>
              </a:ext>
            </a:extLst>
          </p:cNvPr>
          <p:cNvSpPr txBox="1"/>
          <p:nvPr/>
        </p:nvSpPr>
        <p:spPr>
          <a:xfrm>
            <a:off x="727976" y="4010837"/>
            <a:ext cx="10916365" cy="1137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cap="all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vaš</a:t>
            </a:r>
            <a:r>
              <a:rPr lang="cs-CZ" sz="37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en-US" sz="37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cap="all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fanta</a:t>
            </a:r>
            <a:r>
              <a:rPr lang="cs-CZ" sz="37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</a:t>
            </a:r>
            <a:r>
              <a:rPr lang="en-US" sz="3700" b="1" cap="all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cs-CZ" sz="37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en-US" sz="37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700" b="1" cap="all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představ</a:t>
            </a:r>
            <a:r>
              <a:rPr lang="cs-CZ" sz="37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</a:t>
            </a:r>
            <a:r>
              <a:rPr lang="cs-CZ" sz="3700" b="1" cap="all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cs-CZ" sz="37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cap="all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nápad</a:t>
            </a:r>
            <a:endParaRPr lang="en-US" sz="3700" b="1" cap="all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2BCDC42-8AB4-4BE8-9C78-DF8C1DF1201F}"/>
              </a:ext>
            </a:extLst>
          </p:cNvPr>
          <p:cNvSpPr txBox="1"/>
          <p:nvPr/>
        </p:nvSpPr>
        <p:spPr>
          <a:xfrm>
            <a:off x="424905" y="5782711"/>
            <a:ext cx="830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Motto: „Rýsování a kreslení jsou propojené trpělivostí.“</a:t>
            </a:r>
          </a:p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        …..držím pěsti Katka Seidlová</a:t>
            </a:r>
          </a:p>
        </p:txBody>
      </p:sp>
    </p:spTree>
    <p:extLst>
      <p:ext uri="{BB962C8B-B14F-4D97-AF65-F5344CB8AC3E}">
        <p14:creationId xmlns:p14="http://schemas.microsoft.com/office/powerpoint/2010/main" val="206832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Zástupný obsah 4" descr="Obsah obrázku stůl, interiér, papírnictví, kniha&#10;&#10;Popis byl vytvořen automaticky">
            <a:extLst>
              <a:ext uri="{FF2B5EF4-FFF2-40B4-BE49-F238E27FC236}">
                <a16:creationId xmlns:a16="http://schemas.microsoft.com/office/drawing/2014/main" id="{71E7DDFC-7A4A-48A6-9F66-AE99D475F0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3871" r="2132"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A14CD36-5148-43E0-8ADD-D2562CAA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1358901"/>
            <a:ext cx="5280026" cy="273049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POTŘEBUJEME NA RÝSOVÁNÍ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KRESlENÍ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964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5DAD495-25F8-4413-A942-74DE042C3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6B55C6FA-DC23-4AAD-B39A-BB3B91BD2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bílá&#10;&#10;Popis byl vytvořen automaticky">
            <a:extLst>
              <a:ext uri="{FF2B5EF4-FFF2-40B4-BE49-F238E27FC236}">
                <a16:creationId xmlns:a16="http://schemas.microsoft.com/office/drawing/2014/main" id="{DB517D24-B24C-4217-8F96-2925410F5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355" y="957486"/>
            <a:ext cx="2841193" cy="574811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11FE5B4-6602-475C-B3BF-A15104D0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57F703-CC69-4BDA-B13B-8885F43638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/>
          <a:srcRect l="17430" r="7570"/>
          <a:stretch/>
        </p:blipFill>
        <p:spPr>
          <a:xfrm>
            <a:off x="991232" y="957486"/>
            <a:ext cx="2778971" cy="494039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7CE2795-9D7B-40B9-89A6-528842FF55D4}"/>
              </a:ext>
            </a:extLst>
          </p:cNvPr>
          <p:cNvSpPr txBox="1"/>
          <p:nvPr/>
        </p:nvSpPr>
        <p:spPr>
          <a:xfrm>
            <a:off x="7570382" y="478972"/>
            <a:ext cx="3707844" cy="398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cap="all" dirty="0">
                <a:latin typeface="+mj-lt"/>
                <a:ea typeface="+mj-ea"/>
                <a:cs typeface="+mj-cs"/>
              </a:rPr>
              <a:t>PAPÍR SI POLOŽ PŘED SEBE NA VÝŠKU</a:t>
            </a:r>
            <a:r>
              <a:rPr lang="cs-CZ" sz="3700" b="1" cap="all" dirty="0">
                <a:latin typeface="+mj-lt"/>
                <a:ea typeface="+mj-ea"/>
                <a:cs typeface="+mj-cs"/>
              </a:rPr>
              <a:t>.</a:t>
            </a:r>
            <a:endParaRPr lang="en-US" sz="37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cap="all" dirty="0">
                <a:latin typeface="+mj-lt"/>
                <a:ea typeface="+mj-ea"/>
                <a:cs typeface="+mj-cs"/>
              </a:rPr>
              <a:t>DO STŘEDU PAPÍRU NARÝSUJ</a:t>
            </a:r>
            <a:endParaRPr lang="cs-CZ" sz="37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700" b="1" cap="all" dirty="0">
                <a:latin typeface="+mj-lt"/>
                <a:ea typeface="+mj-ea"/>
                <a:cs typeface="+mj-cs"/>
              </a:rPr>
              <a:t>PŘÍMKU.</a:t>
            </a:r>
            <a:endParaRPr lang="en-US" sz="3700" b="1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68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apírnictví&#10;&#10;Popis byl vytvořen automaticky">
            <a:extLst>
              <a:ext uri="{FF2B5EF4-FFF2-40B4-BE49-F238E27FC236}">
                <a16:creationId xmlns:a16="http://schemas.microsoft.com/office/drawing/2014/main" id="{7AF22304-13DA-471A-A75A-02A78CC15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399"/>
            <a:ext cx="51435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D0E3B81-363F-4776-8036-12515C0CACD9}"/>
              </a:ext>
            </a:extLst>
          </p:cNvPr>
          <p:cNvSpPr txBox="1"/>
          <p:nvPr/>
        </p:nvSpPr>
        <p:spPr>
          <a:xfrm>
            <a:off x="348344" y="5689937"/>
            <a:ext cx="6482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přímku narýsuj kolmice pomocí rovnoramenného trojúhelníku s ryskou v rozmezí těchto vzdáleností 12 cm, 4 cm, 1,5 cm, 1 cm, 2 cm.</a:t>
            </a:r>
          </a:p>
        </p:txBody>
      </p:sp>
      <p:pic>
        <p:nvPicPr>
          <p:cNvPr id="6" name="Obrázek 5" descr="Obsah obrázku text, bílá, stůl, voda&#10;&#10;Popis byl vytvořen automaticky">
            <a:extLst>
              <a:ext uri="{FF2B5EF4-FFF2-40B4-BE49-F238E27FC236}">
                <a16:creationId xmlns:a16="http://schemas.microsoft.com/office/drawing/2014/main" id="{E1F49671-1E69-49AB-A11E-5B7819AD5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640286" y="195942"/>
            <a:ext cx="5551714" cy="6858000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946D65F-DA06-4818-8977-64B35A4F9919}"/>
              </a:ext>
            </a:extLst>
          </p:cNvPr>
          <p:cNvCxnSpPr>
            <a:cxnSpLocks/>
          </p:cNvCxnSpPr>
          <p:nvPr/>
        </p:nvCxnSpPr>
        <p:spPr>
          <a:xfrm>
            <a:off x="9620250" y="195942"/>
            <a:ext cx="0" cy="2939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D98C23DD-4038-4B9B-9F94-54DF3EE67826}"/>
              </a:ext>
            </a:extLst>
          </p:cNvPr>
          <p:cNvSpPr txBox="1"/>
          <p:nvPr/>
        </p:nvSpPr>
        <p:spPr>
          <a:xfrm>
            <a:off x="10101918" y="803273"/>
            <a:ext cx="957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cm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7829A84-98A4-4D40-BE0C-E82BF9BC8491}"/>
              </a:ext>
            </a:extLst>
          </p:cNvPr>
          <p:cNvCxnSpPr/>
          <p:nvPr/>
        </p:nvCxnSpPr>
        <p:spPr>
          <a:xfrm>
            <a:off x="9620250" y="3135086"/>
            <a:ext cx="0" cy="1502228"/>
          </a:xfrm>
          <a:prstGeom prst="line">
            <a:avLst/>
          </a:prstGeom>
          <a:ln w="190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0529776-450C-4027-AA7D-7B45CF3434F4}"/>
              </a:ext>
            </a:extLst>
          </p:cNvPr>
          <p:cNvSpPr txBox="1"/>
          <p:nvPr/>
        </p:nvSpPr>
        <p:spPr>
          <a:xfrm>
            <a:off x="9837965" y="3581399"/>
            <a:ext cx="95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EF9E0C3-7AF4-4F81-A28C-3AC4C569974B}"/>
              </a:ext>
            </a:extLst>
          </p:cNvPr>
          <p:cNvCxnSpPr/>
          <p:nvPr/>
        </p:nvCxnSpPr>
        <p:spPr>
          <a:xfrm>
            <a:off x="9620250" y="4637314"/>
            <a:ext cx="0" cy="696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5170A43-8A73-4A7D-AF5C-956653928FBC}"/>
              </a:ext>
            </a:extLst>
          </p:cNvPr>
          <p:cNvSpPr txBox="1"/>
          <p:nvPr/>
        </p:nvSpPr>
        <p:spPr>
          <a:xfrm>
            <a:off x="10287000" y="4811486"/>
            <a:ext cx="957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cm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E7B033B-4ED0-47DA-A2A2-EC8760AC3296}"/>
              </a:ext>
            </a:extLst>
          </p:cNvPr>
          <p:cNvSpPr/>
          <p:nvPr/>
        </p:nvSpPr>
        <p:spPr>
          <a:xfrm>
            <a:off x="10353030" y="536383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6A6D8AE-7889-43A1-A257-16380EC76AD1}"/>
              </a:ext>
            </a:extLst>
          </p:cNvPr>
          <p:cNvSpPr txBox="1"/>
          <p:nvPr/>
        </p:nvSpPr>
        <p:spPr>
          <a:xfrm>
            <a:off x="10353030" y="6054727"/>
            <a:ext cx="957928" cy="36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A9488524-DB76-472A-9E3D-2819249B90D7}"/>
              </a:ext>
            </a:extLst>
          </p:cNvPr>
          <p:cNvCxnSpPr/>
          <p:nvPr/>
        </p:nvCxnSpPr>
        <p:spPr>
          <a:xfrm>
            <a:off x="9620250" y="5363837"/>
            <a:ext cx="0" cy="3261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D6ADC56A-20AD-4E03-80A3-B834324CE6CE}"/>
              </a:ext>
            </a:extLst>
          </p:cNvPr>
          <p:cNvCxnSpPr/>
          <p:nvPr/>
        </p:nvCxnSpPr>
        <p:spPr>
          <a:xfrm>
            <a:off x="9620250" y="5733169"/>
            <a:ext cx="0" cy="687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D45559C1-0C17-4DA1-8D7B-EEC216D5661D}"/>
              </a:ext>
            </a:extLst>
          </p:cNvPr>
          <p:cNvCxnSpPr/>
          <p:nvPr/>
        </p:nvCxnSpPr>
        <p:spPr>
          <a:xfrm flipV="1">
            <a:off x="6357257" y="3135086"/>
            <a:ext cx="1959429" cy="291964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65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interiér, bílá, vsedě, stůl&#10;&#10;Popis byl vytvořen automaticky">
            <a:extLst>
              <a:ext uri="{FF2B5EF4-FFF2-40B4-BE49-F238E27FC236}">
                <a16:creationId xmlns:a16="http://schemas.microsoft.com/office/drawing/2014/main" id="{879AF940-220B-4F47-8921-B855DE7A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1781AA2-0C96-42A2-8FD2-F0DB72545B01}"/>
              </a:ext>
            </a:extLst>
          </p:cNvPr>
          <p:cNvSpPr txBox="1"/>
          <p:nvPr/>
        </p:nvSpPr>
        <p:spPr>
          <a:xfrm>
            <a:off x="740229" y="2394857"/>
            <a:ext cx="3570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Sestroj bod S, vzdálený od kolmice m 1,5 cm.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192509-361A-40B5-9A54-10FE6624866E}"/>
              </a:ext>
            </a:extLst>
          </p:cNvPr>
          <p:cNvSpPr txBox="1"/>
          <p:nvPr/>
        </p:nvSpPr>
        <p:spPr>
          <a:xfrm>
            <a:off x="7990114" y="1789369"/>
            <a:ext cx="211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ACD9179-28D8-4827-A29F-16B7A90F565B}"/>
              </a:ext>
            </a:extLst>
          </p:cNvPr>
          <p:cNvCxnSpPr/>
          <p:nvPr/>
        </p:nvCxnSpPr>
        <p:spPr>
          <a:xfrm>
            <a:off x="3614057" y="2189479"/>
            <a:ext cx="51598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1E5730E-A1F6-46F8-9167-386019A6BAFB}"/>
              </a:ext>
            </a:extLst>
          </p:cNvPr>
          <p:cNvCxnSpPr/>
          <p:nvPr/>
        </p:nvCxnSpPr>
        <p:spPr>
          <a:xfrm flipV="1">
            <a:off x="3918857" y="1567543"/>
            <a:ext cx="1676400" cy="827314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07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interiér, vsedě, stůl, malé&#10;&#10;Popis byl vytvořen automaticky">
            <a:extLst>
              <a:ext uri="{FF2B5EF4-FFF2-40B4-BE49-F238E27FC236}">
                <a16:creationId xmlns:a16="http://schemas.microsoft.com/office/drawing/2014/main" id="{D5A52BFA-6FBF-43BF-95A1-AFE410C4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130EFD-A14E-4A65-965B-A97F10E39F9A}"/>
              </a:ext>
            </a:extLst>
          </p:cNvPr>
          <p:cNvSpPr txBox="1"/>
          <p:nvPr/>
        </p:nvSpPr>
        <p:spPr>
          <a:xfrm>
            <a:off x="457200" y="6117772"/>
            <a:ext cx="646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Sestroj kružnici s poloměrem 5,5 cm a se středem S.</a:t>
            </a:r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283753A8-82F7-478F-86F5-A19AB37D7FCD}"/>
              </a:ext>
            </a:extLst>
          </p:cNvPr>
          <p:cNvSpPr/>
          <p:nvPr/>
        </p:nvSpPr>
        <p:spPr>
          <a:xfrm>
            <a:off x="838199" y="914400"/>
            <a:ext cx="4016830" cy="3897086"/>
          </a:xfrm>
          <a:prstGeom prst="flowChartConnector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24CEAC5-4228-43D1-96AD-EA4163A3F3A9}"/>
              </a:ext>
            </a:extLst>
          </p:cNvPr>
          <p:cNvSpPr txBox="1"/>
          <p:nvPr/>
        </p:nvSpPr>
        <p:spPr>
          <a:xfrm>
            <a:off x="2641146" y="2632110"/>
            <a:ext cx="108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5F88897-C4BC-4EFC-ACDA-4A71FED552EF}"/>
              </a:ext>
            </a:extLst>
          </p:cNvPr>
          <p:cNvCxnSpPr>
            <a:cxnSpLocks/>
          </p:cNvCxnSpPr>
          <p:nvPr/>
        </p:nvCxnSpPr>
        <p:spPr>
          <a:xfrm>
            <a:off x="2841171" y="340118"/>
            <a:ext cx="5443" cy="5603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D9A38FA-C152-414D-84BB-73D6B494DE0C}"/>
              </a:ext>
            </a:extLst>
          </p:cNvPr>
          <p:cNvCxnSpPr/>
          <p:nvPr/>
        </p:nvCxnSpPr>
        <p:spPr>
          <a:xfrm>
            <a:off x="457200" y="3635829"/>
            <a:ext cx="5050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7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ošile&#10;&#10;Popis byl vytvořen automaticky">
            <a:extLst>
              <a:ext uri="{FF2B5EF4-FFF2-40B4-BE49-F238E27FC236}">
                <a16:creationId xmlns:a16="http://schemas.microsoft.com/office/drawing/2014/main" id="{29E18E7E-FDA4-4A11-8071-A3188826E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4DD5E21-6B74-4B5F-8596-2D8DA572B77C}"/>
              </a:ext>
            </a:extLst>
          </p:cNvPr>
          <p:cNvSpPr txBox="1"/>
          <p:nvPr/>
        </p:nvSpPr>
        <p:spPr>
          <a:xfrm>
            <a:off x="589189" y="5484949"/>
            <a:ext cx="3461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Vyznač body na přímce n.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F56A969-4CA1-44A1-B18B-41EA3C80EAD0}"/>
              </a:ext>
            </a:extLst>
          </p:cNvPr>
          <p:cNvCxnSpPr/>
          <p:nvPr/>
        </p:nvCxnSpPr>
        <p:spPr>
          <a:xfrm flipV="1">
            <a:off x="2668360" y="5049520"/>
            <a:ext cx="2764971" cy="435429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7099852C-8F81-47F0-9EFC-28634A44E0B3}"/>
              </a:ext>
            </a:extLst>
          </p:cNvPr>
          <p:cNvSpPr txBox="1"/>
          <p:nvPr/>
        </p:nvSpPr>
        <p:spPr>
          <a:xfrm>
            <a:off x="8173811" y="4384710"/>
            <a:ext cx="134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8477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ílá, muž, stojící&#10;&#10;Popis byl vytvořen automaticky">
            <a:extLst>
              <a:ext uri="{FF2B5EF4-FFF2-40B4-BE49-F238E27FC236}">
                <a16:creationId xmlns:a16="http://schemas.microsoft.com/office/drawing/2014/main" id="{8DDE3D04-180F-46B4-9D48-35EE07068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94AF812-A3E0-48CB-97B2-5F7D2DC750FE}"/>
              </a:ext>
            </a:extLst>
          </p:cNvPr>
          <p:cNvSpPr txBox="1"/>
          <p:nvPr/>
        </p:nvSpPr>
        <p:spPr>
          <a:xfrm>
            <a:off x="7859486" y="1306286"/>
            <a:ext cx="3091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Narýsuj úsečky SA a SB.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EDA205F-D1D2-4045-B190-B54F8F22CB13}"/>
              </a:ext>
            </a:extLst>
          </p:cNvPr>
          <p:cNvSpPr txBox="1"/>
          <p:nvPr/>
        </p:nvSpPr>
        <p:spPr>
          <a:xfrm>
            <a:off x="6792686" y="4158343"/>
            <a:ext cx="89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2C0FB7B-962A-4827-BB97-C6293EB6BA5C}"/>
              </a:ext>
            </a:extLst>
          </p:cNvPr>
          <p:cNvCxnSpPr/>
          <p:nvPr/>
        </p:nvCxnSpPr>
        <p:spPr>
          <a:xfrm>
            <a:off x="5810250" y="1306286"/>
            <a:ext cx="982436" cy="45937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6755F2-E81B-4F11-A003-7366EDE5F9BC}"/>
              </a:ext>
            </a:extLst>
          </p:cNvPr>
          <p:cNvCxnSpPr>
            <a:cxnSpLocks/>
          </p:cNvCxnSpPr>
          <p:nvPr/>
        </p:nvCxnSpPr>
        <p:spPr>
          <a:xfrm flipH="1">
            <a:off x="5399316" y="1306286"/>
            <a:ext cx="892627" cy="42454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BE92C6A-B382-44E4-81C1-27445293B9E5}"/>
              </a:ext>
            </a:extLst>
          </p:cNvPr>
          <p:cNvSpPr txBox="1"/>
          <p:nvPr/>
        </p:nvSpPr>
        <p:spPr>
          <a:xfrm>
            <a:off x="5158470" y="4263087"/>
            <a:ext cx="89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2188431-576C-4081-8B5A-7668820FB2EE}"/>
              </a:ext>
            </a:extLst>
          </p:cNvPr>
          <p:cNvSpPr txBox="1"/>
          <p:nvPr/>
        </p:nvSpPr>
        <p:spPr>
          <a:xfrm>
            <a:off x="6096000" y="2256004"/>
            <a:ext cx="982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2873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ílá, stůl, vsedě, muž&#10;&#10;Popis byl vytvořen automaticky">
            <a:extLst>
              <a:ext uri="{FF2B5EF4-FFF2-40B4-BE49-F238E27FC236}">
                <a16:creationId xmlns:a16="http://schemas.microsoft.com/office/drawing/2014/main" id="{53FEB07B-0CE1-4DC5-AE36-51DA84A34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F284B7-52CE-4321-A42A-01ED8A88BC08}"/>
              </a:ext>
            </a:extLst>
          </p:cNvPr>
          <p:cNvSpPr txBox="1"/>
          <p:nvPr/>
        </p:nvSpPr>
        <p:spPr>
          <a:xfrm>
            <a:off x="217714" y="2046514"/>
            <a:ext cx="5725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Narýsuj rovnoběžku l vzdálenou od přímky d 1cm.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F50C799-CE10-47B8-8EA1-5F68EA370CE2}"/>
              </a:ext>
            </a:extLst>
          </p:cNvPr>
          <p:cNvCxnSpPr/>
          <p:nvPr/>
        </p:nvCxnSpPr>
        <p:spPr>
          <a:xfrm>
            <a:off x="3875314" y="2416629"/>
            <a:ext cx="914400" cy="827314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Grafický objekt 7" descr="Pravítko">
            <a:extLst>
              <a:ext uri="{FF2B5EF4-FFF2-40B4-BE49-F238E27FC236}">
                <a16:creationId xmlns:a16="http://schemas.microsoft.com/office/drawing/2014/main" id="{B1FFDBF9-020F-491B-A17E-32467083C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06482">
            <a:off x="6251530" y="3225173"/>
            <a:ext cx="1277316" cy="1277316"/>
          </a:xfrm>
          <a:prstGeom prst="rect">
            <a:avLst/>
          </a:prstGeom>
        </p:spPr>
      </p:pic>
      <p:pic>
        <p:nvPicPr>
          <p:cNvPr id="10" name="Grafický objekt 9" descr="Hra">
            <a:extLst>
              <a:ext uri="{FF2B5EF4-FFF2-40B4-BE49-F238E27FC236}">
                <a16:creationId xmlns:a16="http://schemas.microsoft.com/office/drawing/2014/main" id="{230C44A8-0C0A-432F-AD97-E618E6977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10342">
            <a:off x="6274668" y="2972866"/>
            <a:ext cx="914400" cy="914400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FFE18D5-133B-4863-9269-29DB756E8D72}"/>
              </a:ext>
            </a:extLst>
          </p:cNvPr>
          <p:cNvCxnSpPr/>
          <p:nvPr/>
        </p:nvCxnSpPr>
        <p:spPr>
          <a:xfrm flipH="1">
            <a:off x="6890188" y="2046514"/>
            <a:ext cx="941847" cy="1023129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DBFDADF-7438-4365-ACBD-69C2E19F7F41}"/>
              </a:ext>
            </a:extLst>
          </p:cNvPr>
          <p:cNvSpPr txBox="1"/>
          <p:nvPr/>
        </p:nvSpPr>
        <p:spPr>
          <a:xfrm>
            <a:off x="7684377" y="1351722"/>
            <a:ext cx="411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Rovnoběžky rýsuj pomocí trojúhelníku s ryskou a pravítka.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E6818005-739A-4B44-A756-A4B7CFF78F4E}"/>
              </a:ext>
            </a:extLst>
          </p:cNvPr>
          <p:cNvCxnSpPr>
            <a:cxnSpLocks/>
          </p:cNvCxnSpPr>
          <p:nvPr/>
        </p:nvCxnSpPr>
        <p:spPr>
          <a:xfrm>
            <a:off x="6294783" y="3243943"/>
            <a:ext cx="595405" cy="334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E570FFF-8CF3-4820-8C39-E82C67D2B6CA}"/>
              </a:ext>
            </a:extLst>
          </p:cNvPr>
          <p:cNvSpPr txBox="1"/>
          <p:nvPr/>
        </p:nvSpPr>
        <p:spPr>
          <a:xfrm>
            <a:off x="3683990" y="2953035"/>
            <a:ext cx="43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735D20E-58F2-4470-9DAA-13026B699ADB}"/>
              </a:ext>
            </a:extLst>
          </p:cNvPr>
          <p:cNvSpPr txBox="1"/>
          <p:nvPr/>
        </p:nvSpPr>
        <p:spPr>
          <a:xfrm>
            <a:off x="8004313" y="2446624"/>
            <a:ext cx="61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68792462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273</Words>
  <Application>Microsoft Office PowerPoint</Application>
  <PresentationFormat>Širokoúhlá obrazovka</PresentationFormat>
  <Paragraphs>40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Sitka Subheading</vt:lpstr>
      <vt:lpstr>Times New Roman</vt:lpstr>
      <vt:lpstr>Tw Cen MT</vt:lpstr>
      <vt:lpstr>Kapka</vt:lpstr>
      <vt:lpstr>Tajuplné rýsování</vt:lpstr>
      <vt:lpstr>CO POTŘEBUJEME NA RÝSOVÁNÍ A KRESlENÍ?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Tajuplné rýsování</dc:title>
  <dc:creator>Katka Seidlová</dc:creator>
  <cp:lastModifiedBy>Katka Seidlová</cp:lastModifiedBy>
  <cp:revision>5</cp:revision>
  <dcterms:created xsi:type="dcterms:W3CDTF">2020-03-29T22:46:51Z</dcterms:created>
  <dcterms:modified xsi:type="dcterms:W3CDTF">2020-03-31T06:07:46Z</dcterms:modified>
</cp:coreProperties>
</file>